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749" autoAdjust="0"/>
  </p:normalViewPr>
  <p:slideViewPr>
    <p:cSldViewPr snapToGrid="0" showGuides="1">
      <p:cViewPr varScale="1">
        <p:scale>
          <a:sx n="74" d="100"/>
          <a:sy n="74" d="100"/>
        </p:scale>
        <p:origin x="1080" y="7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TotalTime>
  <Words>760</Words>
  <Application>Microsoft Office PowerPoint</Application>
  <PresentationFormat>Widescreen</PresentationFormat>
  <Paragraphs>110</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anirudh tripathi</cp:lastModifiedBy>
  <cp:revision>10</cp:revision>
  <dcterms:created xsi:type="dcterms:W3CDTF">2022-12-19T18:46:35Z</dcterms:created>
  <dcterms:modified xsi:type="dcterms:W3CDTF">2023-01-04T14:48:03Z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